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826BF6-349C-4CE7-93CD-69C27E2CEC16}" type="doc">
      <dgm:prSet loTypeId="urn:microsoft.com/office/officeart/2005/8/layout/cycle6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MX"/>
        </a:p>
      </dgm:t>
    </dgm:pt>
    <dgm:pt modelId="{D8F5B23E-D34C-4C68-B8E3-4C855FC09A76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Cuáles son los contenidos relevantes para el proceso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BEB4560-50E7-49BF-873C-05734F08146F}" type="parTrans" cxnId="{19F9ABC3-0500-4CDB-976D-227E2246F9A2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4E4DEB5C-3444-4A31-994D-E6EFE7538B43}" type="sibTrans" cxnId="{19F9ABC3-0500-4CDB-976D-227E2246F9A2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35D6D66B-94A2-4BE0-8F65-8CC1636BF459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Cómo se debe de desarrollar el proceso de enseñanza aprendizaje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E5FF4405-4DF2-45DA-9562-5FCE3F45C520}" type="parTrans" cxnId="{F1F614F7-942A-4E94-B4B7-5A842C0F76E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60CD30AB-A0CB-4B44-AB24-03CB3F314553}" type="sibTrans" cxnId="{F1F614F7-942A-4E94-B4B7-5A842C0F76E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23B4012B-5796-49FF-ADB9-C2C0D19D805F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Quiénes son o serán los usuarios de ese conocimiento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AF469F94-A3F3-4403-9B1F-69C48A42348B}" type="parTrans" cxnId="{D137262D-670B-4BA1-9C3D-BE6E37431749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73521C1A-BFCE-419B-B26A-D2E1C1BB42A4}" type="sibTrans" cxnId="{D137262D-670B-4BA1-9C3D-BE6E37431749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AAC23837-25DF-4080-A61A-6683182EA969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Cuáles son las incidencias que tiene enseñar y aprender esos con contenidos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A3A050B6-A3CB-4EE5-A8A4-BD34AB666A34}" type="parTrans" cxnId="{E5CD8319-A936-4002-B31F-5138FB57A24A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829FBAC7-6436-49EC-AD4C-52FA7BF582D7}" type="sibTrans" cxnId="{E5CD8319-A936-4002-B31F-5138FB57A24A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4E96DCA3-F3EC-42CA-9D80-753989EDF493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Dónde y cuándo ese saber será de utilidad para resolver  problemas individuales o sociales.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9EB8D833-752E-4164-870E-CE6231414CA5}" type="parTrans" cxnId="{F1EB2EE9-F92E-427B-B055-9EA944DBB20F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D15EFF08-E57A-428B-8DFD-E780E23E1A20}" type="sibTrans" cxnId="{F1EB2EE9-F92E-427B-B055-9EA944DBB20F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10985B34-798D-4A3A-9EEA-C5393E4B8A44}">
      <dgm:prSet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Porqué debe de enseñar y aprender esos contenidos y no otros 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EBA211B-2BEE-434E-B548-ED3ECFEAC4D0}" type="parTrans" cxnId="{653A876F-4160-46F4-938D-127C23F1891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C8CC7B77-311B-400B-8DF8-3E52E60E5944}" type="sibTrans" cxnId="{653A876F-4160-46F4-938D-127C23F1891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4EB52E94-2D17-4C3A-AA69-59975468C79E}" type="pres">
      <dgm:prSet presAssocID="{25826BF6-349C-4CE7-93CD-69C27E2CEC1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8A02469-3A06-480E-B142-CFF33B964481}" type="pres">
      <dgm:prSet presAssocID="{D8F5B23E-D34C-4C68-B8E3-4C855FC09A76}" presName="node" presStyleLbl="node1" presStyleIdx="0" presStyleCnt="6" custScaleX="1478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1BF22B-0AE9-413B-AB00-5F57D62E31C8}" type="pres">
      <dgm:prSet presAssocID="{D8F5B23E-D34C-4C68-B8E3-4C855FC09A76}" presName="spNode" presStyleCnt="0"/>
      <dgm:spPr/>
    </dgm:pt>
    <dgm:pt modelId="{C460490F-470B-4CBB-A95D-9C3290662E69}" type="pres">
      <dgm:prSet presAssocID="{4E4DEB5C-3444-4A31-994D-E6EFE7538B43}" presName="sibTrans" presStyleLbl="sibTrans1D1" presStyleIdx="0" presStyleCnt="6"/>
      <dgm:spPr/>
      <dgm:t>
        <a:bodyPr/>
        <a:lstStyle/>
        <a:p>
          <a:endParaRPr lang="es-MX"/>
        </a:p>
      </dgm:t>
    </dgm:pt>
    <dgm:pt modelId="{38BB2A16-A403-4C1A-8B80-BFA2AC5BFEE6}" type="pres">
      <dgm:prSet presAssocID="{10985B34-798D-4A3A-9EEA-C5393E4B8A44}" presName="node" presStyleLbl="node1" presStyleIdx="1" presStyleCnt="6" custScaleX="163002" custRadScaleRad="102185" custRadScaleInc="1380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8F7287-FF7E-4D94-93FB-899EB5C2C512}" type="pres">
      <dgm:prSet presAssocID="{10985B34-798D-4A3A-9EEA-C5393E4B8A44}" presName="spNode" presStyleCnt="0"/>
      <dgm:spPr/>
    </dgm:pt>
    <dgm:pt modelId="{F5130A15-FDFF-4CAE-91C3-EC01280827E7}" type="pres">
      <dgm:prSet presAssocID="{C8CC7B77-311B-400B-8DF8-3E52E60E5944}" presName="sibTrans" presStyleLbl="sibTrans1D1" presStyleIdx="1" presStyleCnt="6"/>
      <dgm:spPr/>
      <dgm:t>
        <a:bodyPr/>
        <a:lstStyle/>
        <a:p>
          <a:endParaRPr lang="es-MX"/>
        </a:p>
      </dgm:t>
    </dgm:pt>
    <dgm:pt modelId="{86996D2E-3421-42CD-AA7A-B25BD407FFC0}" type="pres">
      <dgm:prSet presAssocID="{35D6D66B-94A2-4BE0-8F65-8CC1636BF459}" presName="node" presStyleLbl="node1" presStyleIdx="2" presStyleCnt="6" custScaleX="14560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86677C-B7F2-46FD-8A02-CCA2FDF97F24}" type="pres">
      <dgm:prSet presAssocID="{35D6D66B-94A2-4BE0-8F65-8CC1636BF459}" presName="spNode" presStyleCnt="0"/>
      <dgm:spPr/>
    </dgm:pt>
    <dgm:pt modelId="{41DF50DF-B2C1-439D-99C6-A6FCE6D34320}" type="pres">
      <dgm:prSet presAssocID="{60CD30AB-A0CB-4B44-AB24-03CB3F314553}" presName="sibTrans" presStyleLbl="sibTrans1D1" presStyleIdx="2" presStyleCnt="6"/>
      <dgm:spPr/>
      <dgm:t>
        <a:bodyPr/>
        <a:lstStyle/>
        <a:p>
          <a:endParaRPr lang="es-MX"/>
        </a:p>
      </dgm:t>
    </dgm:pt>
    <dgm:pt modelId="{290E82FC-5C3A-490D-956D-48BFD8D7D9A9}" type="pres">
      <dgm:prSet presAssocID="{23B4012B-5796-49FF-ADB9-C2C0D19D805F}" presName="node" presStyleLbl="node1" presStyleIdx="3" presStyleCnt="6" custScaleX="13807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D103E2-D1B8-49BA-9436-8F1C64F454E0}" type="pres">
      <dgm:prSet presAssocID="{23B4012B-5796-49FF-ADB9-C2C0D19D805F}" presName="spNode" presStyleCnt="0"/>
      <dgm:spPr/>
    </dgm:pt>
    <dgm:pt modelId="{1F6146C4-B7EC-4338-A9F2-704ADCF0AC40}" type="pres">
      <dgm:prSet presAssocID="{73521C1A-BFCE-419B-B26A-D2E1C1BB42A4}" presName="sibTrans" presStyleLbl="sibTrans1D1" presStyleIdx="3" presStyleCnt="6"/>
      <dgm:spPr/>
      <dgm:t>
        <a:bodyPr/>
        <a:lstStyle/>
        <a:p>
          <a:endParaRPr lang="es-MX"/>
        </a:p>
      </dgm:t>
    </dgm:pt>
    <dgm:pt modelId="{A9991128-C665-47A6-9A2A-E6DC1FD4135E}" type="pres">
      <dgm:prSet presAssocID="{AAC23837-25DF-4080-A61A-6683182EA969}" presName="node" presStyleLbl="node1" presStyleIdx="4" presStyleCnt="6" custScaleX="13923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9FD390B-87AC-4ED8-810A-01225CF41204}" type="pres">
      <dgm:prSet presAssocID="{AAC23837-25DF-4080-A61A-6683182EA969}" presName="spNode" presStyleCnt="0"/>
      <dgm:spPr/>
    </dgm:pt>
    <dgm:pt modelId="{B0389EB1-BC82-41AD-8E9C-19B5D931169E}" type="pres">
      <dgm:prSet presAssocID="{829FBAC7-6436-49EC-AD4C-52FA7BF582D7}" presName="sibTrans" presStyleLbl="sibTrans1D1" presStyleIdx="4" presStyleCnt="6"/>
      <dgm:spPr/>
      <dgm:t>
        <a:bodyPr/>
        <a:lstStyle/>
        <a:p>
          <a:endParaRPr lang="es-MX"/>
        </a:p>
      </dgm:t>
    </dgm:pt>
    <dgm:pt modelId="{63F77EDE-B71E-4F8C-8E36-93EBA5537A0F}" type="pres">
      <dgm:prSet presAssocID="{4E96DCA3-F3EC-42CA-9D80-753989EDF493}" presName="node" presStyleLbl="node1" presStyleIdx="5" presStyleCnt="6" custScaleX="167839" custScaleY="110688" custRadScaleRad="98421" custRadScaleInc="-816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C58A5C-BC18-46F8-AD69-6735578E7271}" type="pres">
      <dgm:prSet presAssocID="{4E96DCA3-F3EC-42CA-9D80-753989EDF493}" presName="spNode" presStyleCnt="0"/>
      <dgm:spPr/>
    </dgm:pt>
    <dgm:pt modelId="{01C2DD58-A06D-47AC-BF3C-050F83CA5C7A}" type="pres">
      <dgm:prSet presAssocID="{D15EFF08-E57A-428B-8DFD-E780E23E1A20}" presName="sibTrans" presStyleLbl="sibTrans1D1" presStyleIdx="5" presStyleCnt="6"/>
      <dgm:spPr/>
      <dgm:t>
        <a:bodyPr/>
        <a:lstStyle/>
        <a:p>
          <a:endParaRPr lang="es-MX"/>
        </a:p>
      </dgm:t>
    </dgm:pt>
  </dgm:ptLst>
  <dgm:cxnLst>
    <dgm:cxn modelId="{4B17A091-B5AF-4162-9102-35033A6FEC05}" type="presOf" srcId="{10985B34-798D-4A3A-9EEA-C5393E4B8A44}" destId="{38BB2A16-A403-4C1A-8B80-BFA2AC5BFEE6}" srcOrd="0" destOrd="0" presId="urn:microsoft.com/office/officeart/2005/8/layout/cycle6"/>
    <dgm:cxn modelId="{C1393E7B-7732-416B-9BC6-81F34264D6B4}" type="presOf" srcId="{AAC23837-25DF-4080-A61A-6683182EA969}" destId="{A9991128-C665-47A6-9A2A-E6DC1FD4135E}" srcOrd="0" destOrd="0" presId="urn:microsoft.com/office/officeart/2005/8/layout/cycle6"/>
    <dgm:cxn modelId="{19F9ABC3-0500-4CDB-976D-227E2246F9A2}" srcId="{25826BF6-349C-4CE7-93CD-69C27E2CEC16}" destId="{D8F5B23E-D34C-4C68-B8E3-4C855FC09A76}" srcOrd="0" destOrd="0" parTransId="{BBEB4560-50E7-49BF-873C-05734F08146F}" sibTransId="{4E4DEB5C-3444-4A31-994D-E6EFE7538B43}"/>
    <dgm:cxn modelId="{F1F614F7-942A-4E94-B4B7-5A842C0F76E6}" srcId="{25826BF6-349C-4CE7-93CD-69C27E2CEC16}" destId="{35D6D66B-94A2-4BE0-8F65-8CC1636BF459}" srcOrd="2" destOrd="0" parTransId="{E5FF4405-4DF2-45DA-9562-5FCE3F45C520}" sibTransId="{60CD30AB-A0CB-4B44-AB24-03CB3F314553}"/>
    <dgm:cxn modelId="{5BB485F2-570A-476C-BAB2-C7D253614A91}" type="presOf" srcId="{C8CC7B77-311B-400B-8DF8-3E52E60E5944}" destId="{F5130A15-FDFF-4CAE-91C3-EC01280827E7}" srcOrd="0" destOrd="0" presId="urn:microsoft.com/office/officeart/2005/8/layout/cycle6"/>
    <dgm:cxn modelId="{D10752ED-4CA5-405D-9A72-2BC2227A28D1}" type="presOf" srcId="{25826BF6-349C-4CE7-93CD-69C27E2CEC16}" destId="{4EB52E94-2D17-4C3A-AA69-59975468C79E}" srcOrd="0" destOrd="0" presId="urn:microsoft.com/office/officeart/2005/8/layout/cycle6"/>
    <dgm:cxn modelId="{413C9EFB-EC92-4988-8C5A-890965E75B5A}" type="presOf" srcId="{35D6D66B-94A2-4BE0-8F65-8CC1636BF459}" destId="{86996D2E-3421-42CD-AA7A-B25BD407FFC0}" srcOrd="0" destOrd="0" presId="urn:microsoft.com/office/officeart/2005/8/layout/cycle6"/>
    <dgm:cxn modelId="{653A876F-4160-46F4-938D-127C23F18916}" srcId="{25826BF6-349C-4CE7-93CD-69C27E2CEC16}" destId="{10985B34-798D-4A3A-9EEA-C5393E4B8A44}" srcOrd="1" destOrd="0" parTransId="{FEBA211B-2BEE-434E-B548-ED3ECFEAC4D0}" sibTransId="{C8CC7B77-311B-400B-8DF8-3E52E60E5944}"/>
    <dgm:cxn modelId="{19BC2306-F33F-41F1-BB15-CFA704F3A03D}" type="presOf" srcId="{73521C1A-BFCE-419B-B26A-D2E1C1BB42A4}" destId="{1F6146C4-B7EC-4338-A9F2-704ADCF0AC40}" srcOrd="0" destOrd="0" presId="urn:microsoft.com/office/officeart/2005/8/layout/cycle6"/>
    <dgm:cxn modelId="{F8590914-862D-4D4A-A139-353477DF1E9A}" type="presOf" srcId="{23B4012B-5796-49FF-ADB9-C2C0D19D805F}" destId="{290E82FC-5C3A-490D-956D-48BFD8D7D9A9}" srcOrd="0" destOrd="0" presId="urn:microsoft.com/office/officeart/2005/8/layout/cycle6"/>
    <dgm:cxn modelId="{E5CD8319-A936-4002-B31F-5138FB57A24A}" srcId="{25826BF6-349C-4CE7-93CD-69C27E2CEC16}" destId="{AAC23837-25DF-4080-A61A-6683182EA969}" srcOrd="4" destOrd="0" parTransId="{A3A050B6-A3CB-4EE5-A8A4-BD34AB666A34}" sibTransId="{829FBAC7-6436-49EC-AD4C-52FA7BF582D7}"/>
    <dgm:cxn modelId="{D137262D-670B-4BA1-9C3D-BE6E37431749}" srcId="{25826BF6-349C-4CE7-93CD-69C27E2CEC16}" destId="{23B4012B-5796-49FF-ADB9-C2C0D19D805F}" srcOrd="3" destOrd="0" parTransId="{AF469F94-A3F3-4403-9B1F-69C48A42348B}" sibTransId="{73521C1A-BFCE-419B-B26A-D2E1C1BB42A4}"/>
    <dgm:cxn modelId="{4E8392AA-969E-4F7E-9725-6549E2BAAFED}" type="presOf" srcId="{D8F5B23E-D34C-4C68-B8E3-4C855FC09A76}" destId="{08A02469-3A06-480E-B142-CFF33B964481}" srcOrd="0" destOrd="0" presId="urn:microsoft.com/office/officeart/2005/8/layout/cycle6"/>
    <dgm:cxn modelId="{2994210A-9A60-47A5-857E-3195D9107354}" type="presOf" srcId="{4E96DCA3-F3EC-42CA-9D80-753989EDF493}" destId="{63F77EDE-B71E-4F8C-8E36-93EBA5537A0F}" srcOrd="0" destOrd="0" presId="urn:microsoft.com/office/officeart/2005/8/layout/cycle6"/>
    <dgm:cxn modelId="{F1EB2EE9-F92E-427B-B055-9EA944DBB20F}" srcId="{25826BF6-349C-4CE7-93CD-69C27E2CEC16}" destId="{4E96DCA3-F3EC-42CA-9D80-753989EDF493}" srcOrd="5" destOrd="0" parTransId="{9EB8D833-752E-4164-870E-CE6231414CA5}" sibTransId="{D15EFF08-E57A-428B-8DFD-E780E23E1A20}"/>
    <dgm:cxn modelId="{38C7A9F9-4AFF-41CB-8BCA-CE3B9CC14707}" type="presOf" srcId="{D15EFF08-E57A-428B-8DFD-E780E23E1A20}" destId="{01C2DD58-A06D-47AC-BF3C-050F83CA5C7A}" srcOrd="0" destOrd="0" presId="urn:microsoft.com/office/officeart/2005/8/layout/cycle6"/>
    <dgm:cxn modelId="{EF62DB24-C65A-435C-97D0-0687DD731001}" type="presOf" srcId="{4E4DEB5C-3444-4A31-994D-E6EFE7538B43}" destId="{C460490F-470B-4CBB-A95D-9C3290662E69}" srcOrd="0" destOrd="0" presId="urn:microsoft.com/office/officeart/2005/8/layout/cycle6"/>
    <dgm:cxn modelId="{59E57CAB-1CAB-494C-BD87-5C0FD6421108}" type="presOf" srcId="{60CD30AB-A0CB-4B44-AB24-03CB3F314553}" destId="{41DF50DF-B2C1-439D-99C6-A6FCE6D34320}" srcOrd="0" destOrd="0" presId="urn:microsoft.com/office/officeart/2005/8/layout/cycle6"/>
    <dgm:cxn modelId="{158956A2-D6B7-4217-96A4-557D391E5263}" type="presOf" srcId="{829FBAC7-6436-49EC-AD4C-52FA7BF582D7}" destId="{B0389EB1-BC82-41AD-8E9C-19B5D931169E}" srcOrd="0" destOrd="0" presId="urn:microsoft.com/office/officeart/2005/8/layout/cycle6"/>
    <dgm:cxn modelId="{91030E89-2DB7-4B08-9A30-79D4D2E7B172}" type="presParOf" srcId="{4EB52E94-2D17-4C3A-AA69-59975468C79E}" destId="{08A02469-3A06-480E-B142-CFF33B964481}" srcOrd="0" destOrd="0" presId="urn:microsoft.com/office/officeart/2005/8/layout/cycle6"/>
    <dgm:cxn modelId="{FDC05168-F4F8-4F79-80CD-84BBB8CDE894}" type="presParOf" srcId="{4EB52E94-2D17-4C3A-AA69-59975468C79E}" destId="{111BF22B-0AE9-413B-AB00-5F57D62E31C8}" srcOrd="1" destOrd="0" presId="urn:microsoft.com/office/officeart/2005/8/layout/cycle6"/>
    <dgm:cxn modelId="{B646087D-D484-4918-85B3-3339B233DC6A}" type="presParOf" srcId="{4EB52E94-2D17-4C3A-AA69-59975468C79E}" destId="{C460490F-470B-4CBB-A95D-9C3290662E69}" srcOrd="2" destOrd="0" presId="urn:microsoft.com/office/officeart/2005/8/layout/cycle6"/>
    <dgm:cxn modelId="{B2184418-8D1F-4D23-A9B7-EFD9DF9D2FFD}" type="presParOf" srcId="{4EB52E94-2D17-4C3A-AA69-59975468C79E}" destId="{38BB2A16-A403-4C1A-8B80-BFA2AC5BFEE6}" srcOrd="3" destOrd="0" presId="urn:microsoft.com/office/officeart/2005/8/layout/cycle6"/>
    <dgm:cxn modelId="{F8373306-4ACD-490A-92B1-1DF520A18476}" type="presParOf" srcId="{4EB52E94-2D17-4C3A-AA69-59975468C79E}" destId="{448F7287-FF7E-4D94-93FB-899EB5C2C512}" srcOrd="4" destOrd="0" presId="urn:microsoft.com/office/officeart/2005/8/layout/cycle6"/>
    <dgm:cxn modelId="{D3F6F936-7F8B-439E-819C-D12F5D1FA9D6}" type="presParOf" srcId="{4EB52E94-2D17-4C3A-AA69-59975468C79E}" destId="{F5130A15-FDFF-4CAE-91C3-EC01280827E7}" srcOrd="5" destOrd="0" presId="urn:microsoft.com/office/officeart/2005/8/layout/cycle6"/>
    <dgm:cxn modelId="{975202DB-CF99-4240-9F77-4AAF6AE6EBA8}" type="presParOf" srcId="{4EB52E94-2D17-4C3A-AA69-59975468C79E}" destId="{86996D2E-3421-42CD-AA7A-B25BD407FFC0}" srcOrd="6" destOrd="0" presId="urn:microsoft.com/office/officeart/2005/8/layout/cycle6"/>
    <dgm:cxn modelId="{7BCCCD4C-069F-4BD9-B6A3-8752196EAD47}" type="presParOf" srcId="{4EB52E94-2D17-4C3A-AA69-59975468C79E}" destId="{1386677C-B7F2-46FD-8A02-CCA2FDF97F24}" srcOrd="7" destOrd="0" presId="urn:microsoft.com/office/officeart/2005/8/layout/cycle6"/>
    <dgm:cxn modelId="{16E525CD-E18A-4C52-8C5C-3B8A46510FD0}" type="presParOf" srcId="{4EB52E94-2D17-4C3A-AA69-59975468C79E}" destId="{41DF50DF-B2C1-439D-99C6-A6FCE6D34320}" srcOrd="8" destOrd="0" presId="urn:microsoft.com/office/officeart/2005/8/layout/cycle6"/>
    <dgm:cxn modelId="{FC1A6814-04DD-4B1C-B171-BA7B610AA99B}" type="presParOf" srcId="{4EB52E94-2D17-4C3A-AA69-59975468C79E}" destId="{290E82FC-5C3A-490D-956D-48BFD8D7D9A9}" srcOrd="9" destOrd="0" presId="urn:microsoft.com/office/officeart/2005/8/layout/cycle6"/>
    <dgm:cxn modelId="{9957AA29-DF70-41E8-B3B8-EE271C93C755}" type="presParOf" srcId="{4EB52E94-2D17-4C3A-AA69-59975468C79E}" destId="{18D103E2-D1B8-49BA-9436-8F1C64F454E0}" srcOrd="10" destOrd="0" presId="urn:microsoft.com/office/officeart/2005/8/layout/cycle6"/>
    <dgm:cxn modelId="{580EFA4F-07A9-4AC6-A3CD-52B60E0AAD5F}" type="presParOf" srcId="{4EB52E94-2D17-4C3A-AA69-59975468C79E}" destId="{1F6146C4-B7EC-4338-A9F2-704ADCF0AC40}" srcOrd="11" destOrd="0" presId="urn:microsoft.com/office/officeart/2005/8/layout/cycle6"/>
    <dgm:cxn modelId="{E7744C8C-85B2-4D36-9CE8-F4A55566AA62}" type="presParOf" srcId="{4EB52E94-2D17-4C3A-AA69-59975468C79E}" destId="{A9991128-C665-47A6-9A2A-E6DC1FD4135E}" srcOrd="12" destOrd="0" presId="urn:microsoft.com/office/officeart/2005/8/layout/cycle6"/>
    <dgm:cxn modelId="{3A18E514-AE6C-4A7F-82C5-EE3C0442EFB6}" type="presParOf" srcId="{4EB52E94-2D17-4C3A-AA69-59975468C79E}" destId="{B9FD390B-87AC-4ED8-810A-01225CF41204}" srcOrd="13" destOrd="0" presId="urn:microsoft.com/office/officeart/2005/8/layout/cycle6"/>
    <dgm:cxn modelId="{7743B6FB-1A88-4B4B-899C-2721CBE3B96E}" type="presParOf" srcId="{4EB52E94-2D17-4C3A-AA69-59975468C79E}" destId="{B0389EB1-BC82-41AD-8E9C-19B5D931169E}" srcOrd="14" destOrd="0" presId="urn:microsoft.com/office/officeart/2005/8/layout/cycle6"/>
    <dgm:cxn modelId="{467EF790-B83A-439D-8624-49B8AD147479}" type="presParOf" srcId="{4EB52E94-2D17-4C3A-AA69-59975468C79E}" destId="{63F77EDE-B71E-4F8C-8E36-93EBA5537A0F}" srcOrd="15" destOrd="0" presId="urn:microsoft.com/office/officeart/2005/8/layout/cycle6"/>
    <dgm:cxn modelId="{1271146C-2B49-4886-8A69-12F66446067A}" type="presParOf" srcId="{4EB52E94-2D17-4C3A-AA69-59975468C79E}" destId="{F7C58A5C-BC18-46F8-AD69-6735578E7271}" srcOrd="16" destOrd="0" presId="urn:microsoft.com/office/officeart/2005/8/layout/cycle6"/>
    <dgm:cxn modelId="{8578A4EF-CCD1-4120-AECF-EF2A7D371761}" type="presParOf" srcId="{4EB52E94-2D17-4C3A-AA69-59975468C79E}" destId="{01C2DD58-A06D-47AC-BF3C-050F83CA5C7A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826BF6-349C-4CE7-93CD-69C27E2CEC16}" type="doc">
      <dgm:prSet loTypeId="urn:microsoft.com/office/officeart/2005/8/layout/cycle6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MX"/>
        </a:p>
      </dgm:t>
    </dgm:pt>
    <dgm:pt modelId="{D8F5B23E-D34C-4C68-B8E3-4C855FC09A76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COMISIÓN ESTATAL</a:t>
          </a:r>
        </a:p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(Quiénes lo integran)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BBEB4560-50E7-49BF-873C-05734F08146F}" type="parTrans" cxnId="{19F9ABC3-0500-4CDB-976D-227E2246F9A2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4E4DEB5C-3444-4A31-994D-E6EFE7538B43}" type="sibTrans" cxnId="{19F9ABC3-0500-4CDB-976D-227E2246F9A2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35D6D66B-94A2-4BE0-8F65-8CC1636BF459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SUBSEDES</a:t>
          </a:r>
        </a:p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(organizadas de acuerdo al número y tamaño de las zonas escolares)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E5FF4405-4DF2-45DA-9562-5FCE3F45C520}" type="parTrans" cxnId="{F1F614F7-942A-4E94-B4B7-5A842C0F76E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60CD30AB-A0CB-4B44-AB24-03CB3F314553}" type="sibTrans" cxnId="{F1F614F7-942A-4E94-B4B7-5A842C0F76E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23B4012B-5796-49FF-ADB9-C2C0D19D805F}">
      <dgm:prSet phldrT="[Texto]"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CENTROS DE TRABAJOS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AF469F94-A3F3-4403-9B1F-69C48A42348B}" type="parTrans" cxnId="{D137262D-670B-4BA1-9C3D-BE6E37431749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73521C1A-BFCE-419B-B26A-D2E1C1BB42A4}" type="sibTrans" cxnId="{D137262D-670B-4BA1-9C3D-BE6E37431749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10985B34-798D-4A3A-9EEA-C5393E4B8A44}">
      <dgm:prSet custT="1"/>
      <dgm:spPr/>
      <dgm:t>
        <a:bodyPr/>
        <a:lstStyle/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SEDES</a:t>
          </a:r>
        </a:p>
        <a:p>
          <a:r>
            <a:rPr lang="es-MX" sz="1400" b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(9</a:t>
          </a:r>
          <a:r>
            <a:rPr lang="es-MX" sz="1400" b="0" baseline="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sedes)</a:t>
          </a:r>
          <a:endParaRPr lang="es-MX" sz="1400" b="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FEBA211B-2BEE-434E-B548-ED3ECFEAC4D0}" type="parTrans" cxnId="{653A876F-4160-46F4-938D-127C23F1891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C8CC7B77-311B-400B-8DF8-3E52E60E5944}" type="sibTrans" cxnId="{653A876F-4160-46F4-938D-127C23F18916}">
      <dgm:prSet/>
      <dgm:spPr/>
      <dgm:t>
        <a:bodyPr/>
        <a:lstStyle/>
        <a:p>
          <a:endParaRPr lang="es-MX" sz="2000" b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4EB52E94-2D17-4C3A-AA69-59975468C79E}" type="pres">
      <dgm:prSet presAssocID="{25826BF6-349C-4CE7-93CD-69C27E2CEC1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8A02469-3A06-480E-B142-CFF33B964481}" type="pres">
      <dgm:prSet presAssocID="{D8F5B23E-D34C-4C68-B8E3-4C855FC09A76}" presName="node" presStyleLbl="node1" presStyleIdx="0" presStyleCnt="4" custScaleX="1478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1BF22B-0AE9-413B-AB00-5F57D62E31C8}" type="pres">
      <dgm:prSet presAssocID="{D8F5B23E-D34C-4C68-B8E3-4C855FC09A76}" presName="spNode" presStyleCnt="0"/>
      <dgm:spPr/>
    </dgm:pt>
    <dgm:pt modelId="{C460490F-470B-4CBB-A95D-9C3290662E69}" type="pres">
      <dgm:prSet presAssocID="{4E4DEB5C-3444-4A31-994D-E6EFE7538B43}" presName="sibTrans" presStyleLbl="sibTrans1D1" presStyleIdx="0" presStyleCnt="4"/>
      <dgm:spPr/>
      <dgm:t>
        <a:bodyPr/>
        <a:lstStyle/>
        <a:p>
          <a:endParaRPr lang="es-MX"/>
        </a:p>
      </dgm:t>
    </dgm:pt>
    <dgm:pt modelId="{38BB2A16-A403-4C1A-8B80-BFA2AC5BFEE6}" type="pres">
      <dgm:prSet presAssocID="{10985B34-798D-4A3A-9EEA-C5393E4B8A44}" presName="node" presStyleLbl="node1" presStyleIdx="1" presStyleCnt="4" custScaleX="85618" custScaleY="65832" custRadScaleRad="115993" custRadScaleInc="-367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8F7287-FF7E-4D94-93FB-899EB5C2C512}" type="pres">
      <dgm:prSet presAssocID="{10985B34-798D-4A3A-9EEA-C5393E4B8A44}" presName="spNode" presStyleCnt="0"/>
      <dgm:spPr/>
    </dgm:pt>
    <dgm:pt modelId="{F5130A15-FDFF-4CAE-91C3-EC01280827E7}" type="pres">
      <dgm:prSet presAssocID="{C8CC7B77-311B-400B-8DF8-3E52E60E5944}" presName="sibTrans" presStyleLbl="sibTrans1D1" presStyleIdx="1" presStyleCnt="4"/>
      <dgm:spPr/>
      <dgm:t>
        <a:bodyPr/>
        <a:lstStyle/>
        <a:p>
          <a:endParaRPr lang="es-MX"/>
        </a:p>
      </dgm:t>
    </dgm:pt>
    <dgm:pt modelId="{86996D2E-3421-42CD-AA7A-B25BD407FFC0}" type="pres">
      <dgm:prSet presAssocID="{35D6D66B-94A2-4BE0-8F65-8CC1636BF459}" presName="node" presStyleLbl="node1" presStyleIdx="2" presStyleCnt="4" custScaleX="165186" custScaleY="134107" custRadScaleRad="105028" custRadScaleInc="-219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86677C-B7F2-46FD-8A02-CCA2FDF97F24}" type="pres">
      <dgm:prSet presAssocID="{35D6D66B-94A2-4BE0-8F65-8CC1636BF459}" presName="spNode" presStyleCnt="0"/>
      <dgm:spPr/>
    </dgm:pt>
    <dgm:pt modelId="{41DF50DF-B2C1-439D-99C6-A6FCE6D34320}" type="pres">
      <dgm:prSet presAssocID="{60CD30AB-A0CB-4B44-AB24-03CB3F314553}" presName="sibTrans" presStyleLbl="sibTrans1D1" presStyleIdx="2" presStyleCnt="4"/>
      <dgm:spPr/>
      <dgm:t>
        <a:bodyPr/>
        <a:lstStyle/>
        <a:p>
          <a:endParaRPr lang="es-MX"/>
        </a:p>
      </dgm:t>
    </dgm:pt>
    <dgm:pt modelId="{290E82FC-5C3A-490D-956D-48BFD8D7D9A9}" type="pres">
      <dgm:prSet presAssocID="{23B4012B-5796-49FF-ADB9-C2C0D19D805F}" presName="node" presStyleLbl="node1" presStyleIdx="3" presStyleCnt="4" custScaleX="88335" custScaleY="63361" custRadScaleRad="117079" custRadScaleInc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D103E2-D1B8-49BA-9436-8F1C64F454E0}" type="pres">
      <dgm:prSet presAssocID="{23B4012B-5796-49FF-ADB9-C2C0D19D805F}" presName="spNode" presStyleCnt="0"/>
      <dgm:spPr/>
    </dgm:pt>
    <dgm:pt modelId="{1F6146C4-B7EC-4338-A9F2-704ADCF0AC40}" type="pres">
      <dgm:prSet presAssocID="{73521C1A-BFCE-419B-B26A-D2E1C1BB42A4}" presName="sibTrans" presStyleLbl="sibTrans1D1" presStyleIdx="3" presStyleCnt="4"/>
      <dgm:spPr/>
      <dgm:t>
        <a:bodyPr/>
        <a:lstStyle/>
        <a:p>
          <a:endParaRPr lang="es-MX"/>
        </a:p>
      </dgm:t>
    </dgm:pt>
  </dgm:ptLst>
  <dgm:cxnLst>
    <dgm:cxn modelId="{19F9ABC3-0500-4CDB-976D-227E2246F9A2}" srcId="{25826BF6-349C-4CE7-93CD-69C27E2CEC16}" destId="{D8F5B23E-D34C-4C68-B8E3-4C855FC09A76}" srcOrd="0" destOrd="0" parTransId="{BBEB4560-50E7-49BF-873C-05734F08146F}" sibTransId="{4E4DEB5C-3444-4A31-994D-E6EFE7538B43}"/>
    <dgm:cxn modelId="{630648BA-6483-4CEC-B359-8D5DB715F317}" type="presOf" srcId="{35D6D66B-94A2-4BE0-8F65-8CC1636BF459}" destId="{86996D2E-3421-42CD-AA7A-B25BD407FFC0}" srcOrd="0" destOrd="0" presId="urn:microsoft.com/office/officeart/2005/8/layout/cycle6"/>
    <dgm:cxn modelId="{178DDBEE-4F30-4526-AF6E-564620ACC21B}" type="presOf" srcId="{C8CC7B77-311B-400B-8DF8-3E52E60E5944}" destId="{F5130A15-FDFF-4CAE-91C3-EC01280827E7}" srcOrd="0" destOrd="0" presId="urn:microsoft.com/office/officeart/2005/8/layout/cycle6"/>
    <dgm:cxn modelId="{ED652CB0-B097-4B0C-8E29-185BAA69513E}" type="presOf" srcId="{10985B34-798D-4A3A-9EEA-C5393E4B8A44}" destId="{38BB2A16-A403-4C1A-8B80-BFA2AC5BFEE6}" srcOrd="0" destOrd="0" presId="urn:microsoft.com/office/officeart/2005/8/layout/cycle6"/>
    <dgm:cxn modelId="{21C5B7F6-D69B-42A7-9EA1-1AB7A0E12F4C}" type="presOf" srcId="{25826BF6-349C-4CE7-93CD-69C27E2CEC16}" destId="{4EB52E94-2D17-4C3A-AA69-59975468C79E}" srcOrd="0" destOrd="0" presId="urn:microsoft.com/office/officeart/2005/8/layout/cycle6"/>
    <dgm:cxn modelId="{AB0EE1BE-3CFB-4DF2-8251-B1DE7B885596}" type="presOf" srcId="{60CD30AB-A0CB-4B44-AB24-03CB3F314553}" destId="{41DF50DF-B2C1-439D-99C6-A6FCE6D34320}" srcOrd="0" destOrd="0" presId="urn:microsoft.com/office/officeart/2005/8/layout/cycle6"/>
    <dgm:cxn modelId="{27BCE3D0-FC2C-4414-A69E-975A4FD0A9E2}" type="presOf" srcId="{4E4DEB5C-3444-4A31-994D-E6EFE7538B43}" destId="{C460490F-470B-4CBB-A95D-9C3290662E69}" srcOrd="0" destOrd="0" presId="urn:microsoft.com/office/officeart/2005/8/layout/cycle6"/>
    <dgm:cxn modelId="{D137262D-670B-4BA1-9C3D-BE6E37431749}" srcId="{25826BF6-349C-4CE7-93CD-69C27E2CEC16}" destId="{23B4012B-5796-49FF-ADB9-C2C0D19D805F}" srcOrd="3" destOrd="0" parTransId="{AF469F94-A3F3-4403-9B1F-69C48A42348B}" sibTransId="{73521C1A-BFCE-419B-B26A-D2E1C1BB42A4}"/>
    <dgm:cxn modelId="{A2EA6242-4532-4705-8CF2-C8EE136F185C}" type="presOf" srcId="{73521C1A-BFCE-419B-B26A-D2E1C1BB42A4}" destId="{1F6146C4-B7EC-4338-A9F2-704ADCF0AC40}" srcOrd="0" destOrd="0" presId="urn:microsoft.com/office/officeart/2005/8/layout/cycle6"/>
    <dgm:cxn modelId="{077371EF-41A8-4A49-B49A-03017754573B}" type="presOf" srcId="{23B4012B-5796-49FF-ADB9-C2C0D19D805F}" destId="{290E82FC-5C3A-490D-956D-48BFD8D7D9A9}" srcOrd="0" destOrd="0" presId="urn:microsoft.com/office/officeart/2005/8/layout/cycle6"/>
    <dgm:cxn modelId="{C2CFC042-DF95-449C-A441-5ADEEDBAD997}" type="presOf" srcId="{D8F5B23E-D34C-4C68-B8E3-4C855FC09A76}" destId="{08A02469-3A06-480E-B142-CFF33B964481}" srcOrd="0" destOrd="0" presId="urn:microsoft.com/office/officeart/2005/8/layout/cycle6"/>
    <dgm:cxn modelId="{F1F614F7-942A-4E94-B4B7-5A842C0F76E6}" srcId="{25826BF6-349C-4CE7-93CD-69C27E2CEC16}" destId="{35D6D66B-94A2-4BE0-8F65-8CC1636BF459}" srcOrd="2" destOrd="0" parTransId="{E5FF4405-4DF2-45DA-9562-5FCE3F45C520}" sibTransId="{60CD30AB-A0CB-4B44-AB24-03CB3F314553}"/>
    <dgm:cxn modelId="{653A876F-4160-46F4-938D-127C23F18916}" srcId="{25826BF6-349C-4CE7-93CD-69C27E2CEC16}" destId="{10985B34-798D-4A3A-9EEA-C5393E4B8A44}" srcOrd="1" destOrd="0" parTransId="{FEBA211B-2BEE-434E-B548-ED3ECFEAC4D0}" sibTransId="{C8CC7B77-311B-400B-8DF8-3E52E60E5944}"/>
    <dgm:cxn modelId="{45A50D19-E8D4-4C46-8707-64DC40918AFF}" type="presParOf" srcId="{4EB52E94-2D17-4C3A-AA69-59975468C79E}" destId="{08A02469-3A06-480E-B142-CFF33B964481}" srcOrd="0" destOrd="0" presId="urn:microsoft.com/office/officeart/2005/8/layout/cycle6"/>
    <dgm:cxn modelId="{9A473184-F187-4B68-AF73-D4733AF3D2EC}" type="presParOf" srcId="{4EB52E94-2D17-4C3A-AA69-59975468C79E}" destId="{111BF22B-0AE9-413B-AB00-5F57D62E31C8}" srcOrd="1" destOrd="0" presId="urn:microsoft.com/office/officeart/2005/8/layout/cycle6"/>
    <dgm:cxn modelId="{427F7459-2457-40EE-9C16-8233BA84125C}" type="presParOf" srcId="{4EB52E94-2D17-4C3A-AA69-59975468C79E}" destId="{C460490F-470B-4CBB-A95D-9C3290662E69}" srcOrd="2" destOrd="0" presId="urn:microsoft.com/office/officeart/2005/8/layout/cycle6"/>
    <dgm:cxn modelId="{E3D5A59A-F381-462C-BA88-3CABA00B0372}" type="presParOf" srcId="{4EB52E94-2D17-4C3A-AA69-59975468C79E}" destId="{38BB2A16-A403-4C1A-8B80-BFA2AC5BFEE6}" srcOrd="3" destOrd="0" presId="urn:microsoft.com/office/officeart/2005/8/layout/cycle6"/>
    <dgm:cxn modelId="{538C0B67-EAD5-4772-B56C-8BB228931980}" type="presParOf" srcId="{4EB52E94-2D17-4C3A-AA69-59975468C79E}" destId="{448F7287-FF7E-4D94-93FB-899EB5C2C512}" srcOrd="4" destOrd="0" presId="urn:microsoft.com/office/officeart/2005/8/layout/cycle6"/>
    <dgm:cxn modelId="{E82B004D-BA6D-4FE5-9E1F-14C7140D8497}" type="presParOf" srcId="{4EB52E94-2D17-4C3A-AA69-59975468C79E}" destId="{F5130A15-FDFF-4CAE-91C3-EC01280827E7}" srcOrd="5" destOrd="0" presId="urn:microsoft.com/office/officeart/2005/8/layout/cycle6"/>
    <dgm:cxn modelId="{A33FEA33-5C3C-4A68-87C5-68C190329F07}" type="presParOf" srcId="{4EB52E94-2D17-4C3A-AA69-59975468C79E}" destId="{86996D2E-3421-42CD-AA7A-B25BD407FFC0}" srcOrd="6" destOrd="0" presId="urn:microsoft.com/office/officeart/2005/8/layout/cycle6"/>
    <dgm:cxn modelId="{EE5D235A-49DC-457A-8213-862CBEA40E49}" type="presParOf" srcId="{4EB52E94-2D17-4C3A-AA69-59975468C79E}" destId="{1386677C-B7F2-46FD-8A02-CCA2FDF97F24}" srcOrd="7" destOrd="0" presId="urn:microsoft.com/office/officeart/2005/8/layout/cycle6"/>
    <dgm:cxn modelId="{D5261C6C-3589-4E3C-85B4-E302B5680AA3}" type="presParOf" srcId="{4EB52E94-2D17-4C3A-AA69-59975468C79E}" destId="{41DF50DF-B2C1-439D-99C6-A6FCE6D34320}" srcOrd="8" destOrd="0" presId="urn:microsoft.com/office/officeart/2005/8/layout/cycle6"/>
    <dgm:cxn modelId="{60A5B747-2CB0-4DF7-AC64-FBC8EFCD01B6}" type="presParOf" srcId="{4EB52E94-2D17-4C3A-AA69-59975468C79E}" destId="{290E82FC-5C3A-490D-956D-48BFD8D7D9A9}" srcOrd="9" destOrd="0" presId="urn:microsoft.com/office/officeart/2005/8/layout/cycle6"/>
    <dgm:cxn modelId="{CF2D83E6-EEBF-4A85-8578-0800D31352E6}" type="presParOf" srcId="{4EB52E94-2D17-4C3A-AA69-59975468C79E}" destId="{18D103E2-D1B8-49BA-9436-8F1C64F454E0}" srcOrd="10" destOrd="0" presId="urn:microsoft.com/office/officeart/2005/8/layout/cycle6"/>
    <dgm:cxn modelId="{DBB5F7D7-2D45-4DD3-A512-25EC391CD138}" type="presParOf" srcId="{4EB52E94-2D17-4C3A-AA69-59975468C79E}" destId="{1F6146C4-B7EC-4338-A9F2-704ADCF0AC40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02469-3A06-480E-B142-CFF33B964481}">
      <dsp:nvSpPr>
        <dsp:cNvPr id="0" name=""/>
        <dsp:cNvSpPr/>
      </dsp:nvSpPr>
      <dsp:spPr>
        <a:xfrm>
          <a:off x="3015476" y="2826"/>
          <a:ext cx="2177059" cy="9571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Cuáles son los contenidos relevantes para el proceso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3062198" y="49548"/>
        <a:ext cx="2083615" cy="863660"/>
      </dsp:txXfrm>
    </dsp:sp>
    <dsp:sp modelId="{C460490F-470B-4CBB-A95D-9C3290662E69}">
      <dsp:nvSpPr>
        <dsp:cNvPr id="0" name=""/>
        <dsp:cNvSpPr/>
      </dsp:nvSpPr>
      <dsp:spPr>
        <a:xfrm>
          <a:off x="1980207" y="548174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3219299" y="216624"/>
              </a:moveTo>
              <a:arcTo wR="2254925" hR="2254925" stAng="17719205" swAng="1157201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B2A16-A403-4C1A-8B80-BFA2AC5BFEE6}">
      <dsp:nvSpPr>
        <dsp:cNvPr id="0" name=""/>
        <dsp:cNvSpPr/>
      </dsp:nvSpPr>
      <dsp:spPr>
        <a:xfrm>
          <a:off x="4952615" y="1203142"/>
          <a:ext cx="2400153" cy="9571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Porqué debe de enseñar y aprender esos contenidos y no otros 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4999337" y="1249864"/>
        <a:ext cx="2306709" cy="863660"/>
      </dsp:txXfrm>
    </dsp:sp>
    <dsp:sp modelId="{F5130A15-FDFF-4CAE-91C3-EC01280827E7}">
      <dsp:nvSpPr>
        <dsp:cNvPr id="0" name=""/>
        <dsp:cNvSpPr/>
      </dsp:nvSpPr>
      <dsp:spPr>
        <a:xfrm>
          <a:off x="1878192" y="391390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4459451" y="1780846"/>
              </a:moveTo>
              <a:arcTo wR="2254925" hR="2254925" stAng="20871810" swAng="1857173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96D2E-3421-42CD-AA7A-B25BD407FFC0}">
      <dsp:nvSpPr>
        <dsp:cNvPr id="0" name=""/>
        <dsp:cNvSpPr/>
      </dsp:nvSpPr>
      <dsp:spPr>
        <a:xfrm>
          <a:off x="4984856" y="3385214"/>
          <a:ext cx="2143943" cy="9571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Cómo se debe de desarrollar el proceso de enseñanza aprendizaje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5031578" y="3431936"/>
        <a:ext cx="2050499" cy="863660"/>
      </dsp:txXfrm>
    </dsp:sp>
    <dsp:sp modelId="{41DF50DF-B2C1-439D-99C6-A6FCE6D34320}">
      <dsp:nvSpPr>
        <dsp:cNvPr id="0" name=""/>
        <dsp:cNvSpPr/>
      </dsp:nvSpPr>
      <dsp:spPr>
        <a:xfrm>
          <a:off x="1849080" y="481378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3832797" y="3865826"/>
              </a:moveTo>
              <a:arcTo wR="2254925" hR="2254925" stAng="2735606" swAng="1046064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E82FC-5C3A-490D-956D-48BFD8D7D9A9}">
      <dsp:nvSpPr>
        <dsp:cNvPr id="0" name=""/>
        <dsp:cNvSpPr/>
      </dsp:nvSpPr>
      <dsp:spPr>
        <a:xfrm>
          <a:off x="3087487" y="4512676"/>
          <a:ext cx="2033037" cy="9571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Quiénes son o serán los usuarios de ese conocimiento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3134209" y="4559398"/>
        <a:ext cx="1939593" cy="863660"/>
      </dsp:txXfrm>
    </dsp:sp>
    <dsp:sp modelId="{1F6146C4-B7EC-4338-A9F2-704ADCF0AC40}">
      <dsp:nvSpPr>
        <dsp:cNvPr id="0" name=""/>
        <dsp:cNvSpPr/>
      </dsp:nvSpPr>
      <dsp:spPr>
        <a:xfrm>
          <a:off x="1849080" y="481378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1232187" y="4264575"/>
              </a:moveTo>
              <a:arcTo wR="2254925" hR="2254925" stAng="7018329" swAng="1046064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91128-C665-47A6-9A2A-E6DC1FD4135E}">
      <dsp:nvSpPr>
        <dsp:cNvPr id="0" name=""/>
        <dsp:cNvSpPr/>
      </dsp:nvSpPr>
      <dsp:spPr>
        <a:xfrm>
          <a:off x="1126058" y="3385214"/>
          <a:ext cx="2050250" cy="95710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Cuáles son las incidencias que tiene enseñar y aprender esos con contenidos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1172780" y="3431936"/>
        <a:ext cx="1956806" cy="863660"/>
      </dsp:txXfrm>
    </dsp:sp>
    <dsp:sp modelId="{B0389EB1-BC82-41AD-8E9C-19B5D931169E}">
      <dsp:nvSpPr>
        <dsp:cNvPr id="0" name=""/>
        <dsp:cNvSpPr/>
      </dsp:nvSpPr>
      <dsp:spPr>
        <a:xfrm>
          <a:off x="1868335" y="549296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73138" y="2824568"/>
              </a:moveTo>
              <a:arcTo wR="2254925" hR="2254925" stAng="9922036" swAng="1774397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77EDE-B71E-4F8C-8E36-93EBA5537A0F}">
      <dsp:nvSpPr>
        <dsp:cNvPr id="0" name=""/>
        <dsp:cNvSpPr/>
      </dsp:nvSpPr>
      <dsp:spPr>
        <a:xfrm>
          <a:off x="915506" y="1152132"/>
          <a:ext cx="2471376" cy="105939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b="0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Dónde y cuándo ese saber será de utilidad para resolver  problemas individuales o sociales.</a:t>
          </a:r>
          <a:endParaRPr lang="es-MX" sz="1400" b="0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>
        <a:off x="967222" y="1203848"/>
        <a:ext cx="2367944" cy="955967"/>
      </dsp:txXfrm>
    </dsp:sp>
    <dsp:sp modelId="{01C2DD58-A06D-47AC-BF3C-050F83CA5C7A}">
      <dsp:nvSpPr>
        <dsp:cNvPr id="0" name=""/>
        <dsp:cNvSpPr/>
      </dsp:nvSpPr>
      <dsp:spPr>
        <a:xfrm>
          <a:off x="1963473" y="413856"/>
          <a:ext cx="4509850" cy="4509850"/>
        </a:xfrm>
        <a:custGeom>
          <a:avLst/>
          <a:gdLst/>
          <a:ahLst/>
          <a:cxnLst/>
          <a:rect l="0" t="0" r="0" b="0"/>
          <a:pathLst>
            <a:path>
              <a:moveTo>
                <a:pt x="590349" y="733782"/>
              </a:moveTo>
              <a:arcTo wR="2254925" hR="2254925" stAng="13345324" swAng="911020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bg>
      <p:bgPr>
        <a:gradFill rotWithShape="0">
          <a:gsLst>
            <a:gs pos="0">
              <a:srgbClr val="FFFF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1" name="Freeform 39"/>
          <p:cNvSpPr>
            <a:spLocks/>
          </p:cNvSpPr>
          <p:nvPr/>
        </p:nvSpPr>
        <p:spPr bwMode="gray">
          <a:xfrm>
            <a:off x="3175" y="6346825"/>
            <a:ext cx="9131300" cy="511175"/>
          </a:xfrm>
          <a:custGeom>
            <a:avLst/>
            <a:gdLst/>
            <a:ahLst/>
            <a:cxnLst>
              <a:cxn ang="0">
                <a:pos x="5745" y="9"/>
              </a:cxn>
              <a:cxn ang="0">
                <a:pos x="2449" y="8"/>
              </a:cxn>
              <a:cxn ang="0">
                <a:pos x="2347" y="14"/>
              </a:cxn>
              <a:cxn ang="0">
                <a:pos x="2174" y="93"/>
              </a:cxn>
              <a:cxn ang="0">
                <a:pos x="2046" y="127"/>
              </a:cxn>
              <a:cxn ang="0">
                <a:pos x="0" y="119"/>
              </a:cxn>
              <a:cxn ang="0">
                <a:pos x="0" y="444"/>
              </a:cxn>
              <a:cxn ang="0">
                <a:pos x="3601" y="444"/>
              </a:cxn>
              <a:cxn ang="0">
                <a:pos x="3672" y="424"/>
              </a:cxn>
              <a:cxn ang="0">
                <a:pos x="3883" y="331"/>
              </a:cxn>
              <a:cxn ang="0">
                <a:pos x="3985" y="325"/>
              </a:cxn>
              <a:cxn ang="0">
                <a:pos x="5752" y="325"/>
              </a:cxn>
              <a:cxn ang="0">
                <a:pos x="5745" y="9"/>
              </a:cxn>
            </a:cxnLst>
            <a:rect l="0" t="0" r="r" b="b"/>
            <a:pathLst>
              <a:path w="5752" h="444">
                <a:moveTo>
                  <a:pt x="5745" y="9"/>
                </a:moveTo>
                <a:lnTo>
                  <a:pt x="2449" y="8"/>
                </a:lnTo>
                <a:cubicBezTo>
                  <a:pt x="2309" y="8"/>
                  <a:pt x="2404" y="0"/>
                  <a:pt x="2347" y="14"/>
                </a:cubicBezTo>
                <a:lnTo>
                  <a:pt x="2174" y="93"/>
                </a:lnTo>
                <a:cubicBezTo>
                  <a:pt x="2124" y="112"/>
                  <a:pt x="2142" y="120"/>
                  <a:pt x="2046" y="127"/>
                </a:cubicBezTo>
                <a:cubicBezTo>
                  <a:pt x="1076" y="125"/>
                  <a:pt x="0" y="119"/>
                  <a:pt x="0" y="119"/>
                </a:cubicBezTo>
                <a:lnTo>
                  <a:pt x="0" y="444"/>
                </a:lnTo>
                <a:lnTo>
                  <a:pt x="3601" y="444"/>
                </a:lnTo>
                <a:lnTo>
                  <a:pt x="3672" y="424"/>
                </a:lnTo>
                <a:lnTo>
                  <a:pt x="3883" y="331"/>
                </a:lnTo>
                <a:lnTo>
                  <a:pt x="3985" y="325"/>
                </a:lnTo>
                <a:lnTo>
                  <a:pt x="5752" y="325"/>
                </a:lnTo>
                <a:lnTo>
                  <a:pt x="5745" y="9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3101" name="Freeform 29"/>
          <p:cNvSpPr>
            <a:spLocks/>
          </p:cNvSpPr>
          <p:nvPr/>
        </p:nvSpPr>
        <p:spPr bwMode="gray">
          <a:xfrm>
            <a:off x="-1588" y="-1588"/>
            <a:ext cx="9155113" cy="4940301"/>
          </a:xfrm>
          <a:custGeom>
            <a:avLst/>
            <a:gdLst/>
            <a:ahLst/>
            <a:cxnLst>
              <a:cxn ang="0">
                <a:pos x="8" y="3103"/>
              </a:cxn>
              <a:cxn ang="0">
                <a:pos x="2913" y="3102"/>
              </a:cxn>
              <a:cxn ang="0">
                <a:pos x="3143" y="3022"/>
              </a:cxn>
              <a:cxn ang="0">
                <a:pos x="3668" y="2460"/>
              </a:cxn>
              <a:cxn ang="0">
                <a:pos x="4129" y="2235"/>
              </a:cxn>
              <a:cxn ang="0">
                <a:pos x="5761" y="2235"/>
              </a:cxn>
              <a:cxn ang="0">
                <a:pos x="5767" y="0"/>
              </a:cxn>
              <a:cxn ang="0">
                <a:pos x="0" y="1"/>
              </a:cxn>
              <a:cxn ang="0">
                <a:pos x="8" y="3103"/>
              </a:cxn>
            </a:cxnLst>
            <a:rect l="0" t="0" r="r" b="b"/>
            <a:pathLst>
              <a:path w="5767" h="3128">
                <a:moveTo>
                  <a:pt x="8" y="3103"/>
                </a:moveTo>
                <a:lnTo>
                  <a:pt x="2913" y="3102"/>
                </a:lnTo>
                <a:cubicBezTo>
                  <a:pt x="3054" y="3102"/>
                  <a:pt x="3012" y="3128"/>
                  <a:pt x="3143" y="3022"/>
                </a:cubicBezTo>
                <a:lnTo>
                  <a:pt x="3668" y="2460"/>
                </a:lnTo>
                <a:cubicBezTo>
                  <a:pt x="3832" y="2329"/>
                  <a:pt x="3809" y="2215"/>
                  <a:pt x="4129" y="2235"/>
                </a:cubicBezTo>
                <a:lnTo>
                  <a:pt x="5761" y="2235"/>
                </a:lnTo>
                <a:lnTo>
                  <a:pt x="5767" y="0"/>
                </a:lnTo>
                <a:lnTo>
                  <a:pt x="0" y="1"/>
                </a:lnTo>
                <a:lnTo>
                  <a:pt x="8" y="3103"/>
                </a:lnTo>
                <a:close/>
              </a:path>
            </a:pathLst>
          </a:custGeom>
          <a:solidFill>
            <a:schemeClr val="bg2">
              <a:alpha val="89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3100" name="Freeform 28"/>
          <p:cNvSpPr>
            <a:spLocks/>
          </p:cNvSpPr>
          <p:nvPr/>
        </p:nvSpPr>
        <p:spPr bwMode="gray">
          <a:xfrm>
            <a:off x="0" y="0"/>
            <a:ext cx="9155113" cy="4333875"/>
          </a:xfrm>
          <a:custGeom>
            <a:avLst/>
            <a:gdLst/>
            <a:ahLst/>
            <a:cxnLst>
              <a:cxn ang="0">
                <a:pos x="8" y="2730"/>
              </a:cxn>
              <a:cxn ang="0">
                <a:pos x="3040" y="2726"/>
              </a:cxn>
              <a:cxn ang="0">
                <a:pos x="3347" y="2630"/>
              </a:cxn>
              <a:cxn ang="0">
                <a:pos x="3795" y="2170"/>
              </a:cxn>
              <a:cxn ang="0">
                <a:pos x="4115" y="2080"/>
              </a:cxn>
              <a:cxn ang="0">
                <a:pos x="5760" y="2093"/>
              </a:cxn>
              <a:cxn ang="0">
                <a:pos x="5767" y="0"/>
              </a:cxn>
              <a:cxn ang="0">
                <a:pos x="0" y="1"/>
              </a:cxn>
              <a:cxn ang="0">
                <a:pos x="8" y="2730"/>
              </a:cxn>
            </a:cxnLst>
            <a:rect l="0" t="0" r="r" b="b"/>
            <a:pathLst>
              <a:path w="5767" h="2730">
                <a:moveTo>
                  <a:pt x="8" y="2730"/>
                </a:moveTo>
                <a:lnTo>
                  <a:pt x="3040" y="2726"/>
                </a:lnTo>
                <a:cubicBezTo>
                  <a:pt x="3181" y="2726"/>
                  <a:pt x="3224" y="2728"/>
                  <a:pt x="3347" y="2630"/>
                </a:cubicBezTo>
                <a:lnTo>
                  <a:pt x="3795" y="2170"/>
                </a:lnTo>
                <a:cubicBezTo>
                  <a:pt x="3923" y="2078"/>
                  <a:pt x="3942" y="2074"/>
                  <a:pt x="4115" y="2080"/>
                </a:cubicBezTo>
                <a:lnTo>
                  <a:pt x="5760" y="2093"/>
                </a:lnTo>
                <a:lnTo>
                  <a:pt x="5767" y="0"/>
                </a:lnTo>
                <a:lnTo>
                  <a:pt x="0" y="1"/>
                </a:lnTo>
                <a:lnTo>
                  <a:pt x="8" y="273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0"/>
                  <a:invGamma/>
                </a:schemeClr>
              </a:gs>
              <a:gs pos="100000">
                <a:schemeClr val="bg1">
                  <a:alpha val="89999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3109" name="Freeform 37"/>
          <p:cNvSpPr>
            <a:spLocks/>
          </p:cNvSpPr>
          <p:nvPr/>
        </p:nvSpPr>
        <p:spPr bwMode="gray">
          <a:xfrm>
            <a:off x="3175" y="4562475"/>
            <a:ext cx="9131300" cy="511175"/>
          </a:xfrm>
          <a:custGeom>
            <a:avLst/>
            <a:gdLst/>
            <a:ahLst/>
            <a:cxnLst>
              <a:cxn ang="0">
                <a:pos x="5745" y="9"/>
              </a:cxn>
              <a:cxn ang="0">
                <a:pos x="2449" y="8"/>
              </a:cxn>
              <a:cxn ang="0">
                <a:pos x="2347" y="14"/>
              </a:cxn>
              <a:cxn ang="0">
                <a:pos x="2174" y="93"/>
              </a:cxn>
              <a:cxn ang="0">
                <a:pos x="2046" y="127"/>
              </a:cxn>
              <a:cxn ang="0">
                <a:pos x="0" y="119"/>
              </a:cxn>
              <a:cxn ang="0">
                <a:pos x="0" y="444"/>
              </a:cxn>
              <a:cxn ang="0">
                <a:pos x="3601" y="444"/>
              </a:cxn>
              <a:cxn ang="0">
                <a:pos x="3672" y="424"/>
              </a:cxn>
              <a:cxn ang="0">
                <a:pos x="3883" y="331"/>
              </a:cxn>
              <a:cxn ang="0">
                <a:pos x="3985" y="325"/>
              </a:cxn>
              <a:cxn ang="0">
                <a:pos x="5752" y="325"/>
              </a:cxn>
              <a:cxn ang="0">
                <a:pos x="5745" y="9"/>
              </a:cxn>
            </a:cxnLst>
            <a:rect l="0" t="0" r="r" b="b"/>
            <a:pathLst>
              <a:path w="5752" h="444">
                <a:moveTo>
                  <a:pt x="5745" y="9"/>
                </a:moveTo>
                <a:lnTo>
                  <a:pt x="2449" y="8"/>
                </a:lnTo>
                <a:cubicBezTo>
                  <a:pt x="2309" y="8"/>
                  <a:pt x="2404" y="0"/>
                  <a:pt x="2347" y="14"/>
                </a:cubicBezTo>
                <a:lnTo>
                  <a:pt x="2174" y="93"/>
                </a:lnTo>
                <a:cubicBezTo>
                  <a:pt x="2124" y="112"/>
                  <a:pt x="2142" y="120"/>
                  <a:pt x="2046" y="127"/>
                </a:cubicBezTo>
                <a:cubicBezTo>
                  <a:pt x="1076" y="125"/>
                  <a:pt x="0" y="119"/>
                  <a:pt x="0" y="119"/>
                </a:cubicBezTo>
                <a:lnTo>
                  <a:pt x="0" y="444"/>
                </a:lnTo>
                <a:lnTo>
                  <a:pt x="3601" y="444"/>
                </a:lnTo>
                <a:lnTo>
                  <a:pt x="3672" y="424"/>
                </a:lnTo>
                <a:lnTo>
                  <a:pt x="3883" y="331"/>
                </a:lnTo>
                <a:lnTo>
                  <a:pt x="3985" y="325"/>
                </a:lnTo>
                <a:lnTo>
                  <a:pt x="5752" y="325"/>
                </a:lnTo>
                <a:lnTo>
                  <a:pt x="5745" y="9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pic>
        <p:nvPicPr>
          <p:cNvPr id="3103" name="Picture 31" descr="1"/>
          <p:cNvPicPr>
            <a:picLocks noChangeAspect="1" noChangeArrowheads="1"/>
          </p:cNvPicPr>
          <p:nvPr/>
        </p:nvPicPr>
        <p:blipFill>
          <a:blip r:embed="rId2" cstate="print"/>
          <a:srcRect b="28612"/>
          <a:stretch>
            <a:fillRect/>
          </a:stretch>
        </p:blipFill>
        <p:spPr bwMode="gray">
          <a:xfrm>
            <a:off x="6444745" y="3717032"/>
            <a:ext cx="2807775" cy="3140968"/>
          </a:xfrm>
          <a:prstGeom prst="rect">
            <a:avLst/>
          </a:prstGeom>
          <a:noFill/>
        </p:spPr>
      </p:pic>
      <p:sp>
        <p:nvSpPr>
          <p:cNvPr id="3105" name="AutoShape 33"/>
          <p:cNvSpPr>
            <a:spLocks noChangeArrowheads="1"/>
          </p:cNvSpPr>
          <p:nvPr/>
        </p:nvSpPr>
        <p:spPr bwMode="gray">
          <a:xfrm>
            <a:off x="179512" y="6021288"/>
            <a:ext cx="648072" cy="620688"/>
          </a:xfrm>
          <a:prstGeom prst="roundRect">
            <a:avLst>
              <a:gd name="adj" fmla="val 10079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06" name="AutoShape 34"/>
          <p:cNvSpPr>
            <a:spLocks noChangeArrowheads="1"/>
          </p:cNvSpPr>
          <p:nvPr/>
        </p:nvSpPr>
        <p:spPr bwMode="gray">
          <a:xfrm>
            <a:off x="971600" y="6021288"/>
            <a:ext cx="648072" cy="620688"/>
          </a:xfrm>
          <a:prstGeom prst="roundRect">
            <a:avLst>
              <a:gd name="adj" fmla="val 10079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107" name="AutoShape 35"/>
          <p:cNvSpPr>
            <a:spLocks noChangeArrowheads="1"/>
          </p:cNvSpPr>
          <p:nvPr/>
        </p:nvSpPr>
        <p:spPr bwMode="gray">
          <a:xfrm>
            <a:off x="1763688" y="6021288"/>
            <a:ext cx="648072" cy="620688"/>
          </a:xfrm>
          <a:prstGeom prst="roundRect">
            <a:avLst>
              <a:gd name="adj" fmla="val 10079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1" grpId="0" animBg="1"/>
      <p:bldP spid="3101" grpId="0" animBg="1"/>
      <p:bldP spid="3109" grpId="0" animBg="1"/>
      <p:bldP spid="3105" grpId="0" animBg="1"/>
      <p:bldP spid="3106" grpId="0" animBg="1"/>
      <p:bldP spid="3107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80200" y="773113"/>
            <a:ext cx="2108200" cy="55816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50838" y="773113"/>
            <a:ext cx="6176962" cy="55816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950" y="773113"/>
            <a:ext cx="8401050" cy="6746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350838" y="1600200"/>
            <a:ext cx="4141787" cy="47545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43375" cy="47545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950" y="773113"/>
            <a:ext cx="8401050" cy="6746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350838" y="1600200"/>
            <a:ext cx="8437562" cy="4754563"/>
          </a:xfrm>
        </p:spPr>
        <p:txBody>
          <a:bodyPr/>
          <a:lstStyle/>
          <a:p>
            <a:r>
              <a:rPr lang="es-ES" smtClean="0"/>
              <a:t>Haga clic en el icono para agregar una tabla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950" y="773113"/>
            <a:ext cx="8401050" cy="6746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350838" y="1600200"/>
            <a:ext cx="8437562" cy="4754563"/>
          </a:xfrm>
        </p:spPr>
        <p:txBody>
          <a:bodyPr/>
          <a:lstStyle/>
          <a:p>
            <a:r>
              <a:rPr lang="es-ES" smtClean="0"/>
              <a:t>Haga clic en el icono para agregar un gráfico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950" y="773113"/>
            <a:ext cx="8401050" cy="6746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350838" y="1600200"/>
            <a:ext cx="8437562" cy="4754563"/>
          </a:xfrm>
        </p:spPr>
        <p:txBody>
          <a:bodyPr/>
          <a:lstStyle/>
          <a:p>
            <a:r>
              <a:rPr lang="es-ES" smtClean="0"/>
              <a:t>Haga clic en el icono para agregar un gráfico SmartArt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629400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0838" y="1600200"/>
            <a:ext cx="4141787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43375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Freeform 47"/>
          <p:cNvSpPr>
            <a:spLocks/>
          </p:cNvSpPr>
          <p:nvPr/>
        </p:nvSpPr>
        <p:spPr bwMode="gray">
          <a:xfrm>
            <a:off x="0" y="-85725"/>
            <a:ext cx="9174163" cy="704850"/>
          </a:xfrm>
          <a:custGeom>
            <a:avLst/>
            <a:gdLst/>
            <a:ahLst/>
            <a:cxnLst>
              <a:cxn ang="0">
                <a:pos x="0" y="472"/>
              </a:cxn>
              <a:cxn ang="0">
                <a:pos x="3261" y="473"/>
              </a:cxn>
              <a:cxn ang="0">
                <a:pos x="3437" y="465"/>
              </a:cxn>
              <a:cxn ang="0">
                <a:pos x="3763" y="314"/>
              </a:cxn>
              <a:cxn ang="0">
                <a:pos x="5779" y="314"/>
              </a:cxn>
              <a:cxn ang="0">
                <a:pos x="5777" y="0"/>
              </a:cxn>
              <a:cxn ang="0">
                <a:pos x="0" y="1"/>
              </a:cxn>
              <a:cxn ang="0">
                <a:pos x="0" y="472"/>
              </a:cxn>
            </a:cxnLst>
            <a:rect l="0" t="0" r="r" b="b"/>
            <a:pathLst>
              <a:path w="5779" h="480">
                <a:moveTo>
                  <a:pt x="0" y="472"/>
                </a:moveTo>
                <a:lnTo>
                  <a:pt x="3261" y="473"/>
                </a:lnTo>
                <a:cubicBezTo>
                  <a:pt x="3402" y="473"/>
                  <a:pt x="3356" y="480"/>
                  <a:pt x="3437" y="465"/>
                </a:cubicBezTo>
                <a:lnTo>
                  <a:pt x="3763" y="314"/>
                </a:lnTo>
                <a:lnTo>
                  <a:pt x="5779" y="314"/>
                </a:lnTo>
                <a:lnTo>
                  <a:pt x="5777" y="0"/>
                </a:lnTo>
                <a:lnTo>
                  <a:pt x="0" y="1"/>
                </a:lnTo>
                <a:lnTo>
                  <a:pt x="0" y="472"/>
                </a:lnTo>
                <a:close/>
              </a:path>
            </a:pathLst>
          </a:custGeom>
          <a:blipFill dpi="0" rotWithShape="1">
            <a:blip r:embed="rId1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70" name="Freeform 46"/>
          <p:cNvSpPr>
            <a:spLocks/>
          </p:cNvSpPr>
          <p:nvPr/>
        </p:nvSpPr>
        <p:spPr bwMode="gray">
          <a:xfrm>
            <a:off x="-1588" y="1108075"/>
            <a:ext cx="9175751" cy="5749925"/>
          </a:xfrm>
          <a:custGeom>
            <a:avLst/>
            <a:gdLst/>
            <a:ahLst/>
            <a:cxnLst>
              <a:cxn ang="0">
                <a:pos x="7" y="3616"/>
              </a:cxn>
              <a:cxn ang="0">
                <a:pos x="5780" y="3622"/>
              </a:cxn>
              <a:cxn ang="0">
                <a:pos x="5760" y="0"/>
              </a:cxn>
              <a:cxn ang="0">
                <a:pos x="0" y="0"/>
              </a:cxn>
              <a:cxn ang="0">
                <a:pos x="7" y="3616"/>
              </a:cxn>
            </a:cxnLst>
            <a:rect l="0" t="0" r="r" b="b"/>
            <a:pathLst>
              <a:path w="5780" h="3622">
                <a:moveTo>
                  <a:pt x="7" y="3616"/>
                </a:moveTo>
                <a:lnTo>
                  <a:pt x="5780" y="3622"/>
                </a:lnTo>
                <a:lnTo>
                  <a:pt x="5760" y="0"/>
                </a:lnTo>
                <a:lnTo>
                  <a:pt x="0" y="0"/>
                </a:lnTo>
                <a:lnTo>
                  <a:pt x="7" y="3616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body" idx="1"/>
          </p:nvPr>
        </p:nvSpPr>
        <p:spPr bwMode="gray">
          <a:xfrm>
            <a:off x="350838" y="1600200"/>
            <a:ext cx="8437562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629400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703E5C29-1A69-4B97-B6E9-B2FB1A151693}" type="datetimeFigureOut">
              <a:rPr lang="es-MX" smtClean="0"/>
              <a:t>14/09/2016</a:t>
            </a:fld>
            <a:endParaRPr lang="es-MX"/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629400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s-MX"/>
          </a:p>
        </p:txBody>
      </p:sp>
      <p:sp>
        <p:nvSpPr>
          <p:cNvPr id="1095" name="Rectangle 7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629400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0458882-1470-47A5-96DF-8C867139ECBD}" type="slidenum">
              <a:rPr lang="es-MX" smtClean="0"/>
              <a:t>‹Nº›</a:t>
            </a:fld>
            <a:endParaRPr lang="es-MX"/>
          </a:p>
        </p:txBody>
      </p:sp>
      <p:sp>
        <p:nvSpPr>
          <p:cNvPr id="1097" name="Freeform 73"/>
          <p:cNvSpPr>
            <a:spLocks/>
          </p:cNvSpPr>
          <p:nvPr/>
        </p:nvSpPr>
        <p:spPr bwMode="gray">
          <a:xfrm>
            <a:off x="3175" y="685800"/>
            <a:ext cx="9131300" cy="685800"/>
          </a:xfrm>
          <a:custGeom>
            <a:avLst/>
            <a:gdLst/>
            <a:ahLst/>
            <a:cxnLst>
              <a:cxn ang="0">
                <a:pos x="5745" y="9"/>
              </a:cxn>
              <a:cxn ang="0">
                <a:pos x="2449" y="8"/>
              </a:cxn>
              <a:cxn ang="0">
                <a:pos x="2347" y="14"/>
              </a:cxn>
              <a:cxn ang="0">
                <a:pos x="2174" y="93"/>
              </a:cxn>
              <a:cxn ang="0">
                <a:pos x="2046" y="127"/>
              </a:cxn>
              <a:cxn ang="0">
                <a:pos x="0" y="119"/>
              </a:cxn>
              <a:cxn ang="0">
                <a:pos x="0" y="444"/>
              </a:cxn>
              <a:cxn ang="0">
                <a:pos x="3601" y="444"/>
              </a:cxn>
              <a:cxn ang="0">
                <a:pos x="3672" y="424"/>
              </a:cxn>
              <a:cxn ang="0">
                <a:pos x="3883" y="331"/>
              </a:cxn>
              <a:cxn ang="0">
                <a:pos x="3985" y="325"/>
              </a:cxn>
              <a:cxn ang="0">
                <a:pos x="5752" y="325"/>
              </a:cxn>
              <a:cxn ang="0">
                <a:pos x="5745" y="9"/>
              </a:cxn>
            </a:cxnLst>
            <a:rect l="0" t="0" r="r" b="b"/>
            <a:pathLst>
              <a:path w="5752" h="444">
                <a:moveTo>
                  <a:pt x="5745" y="9"/>
                </a:moveTo>
                <a:lnTo>
                  <a:pt x="2449" y="8"/>
                </a:lnTo>
                <a:cubicBezTo>
                  <a:pt x="2309" y="8"/>
                  <a:pt x="2404" y="0"/>
                  <a:pt x="2347" y="14"/>
                </a:cubicBezTo>
                <a:lnTo>
                  <a:pt x="2174" y="93"/>
                </a:lnTo>
                <a:cubicBezTo>
                  <a:pt x="2124" y="112"/>
                  <a:pt x="2142" y="120"/>
                  <a:pt x="2046" y="127"/>
                </a:cubicBezTo>
                <a:cubicBezTo>
                  <a:pt x="1076" y="125"/>
                  <a:pt x="0" y="119"/>
                  <a:pt x="0" y="119"/>
                </a:cubicBezTo>
                <a:lnTo>
                  <a:pt x="0" y="444"/>
                </a:lnTo>
                <a:lnTo>
                  <a:pt x="3601" y="444"/>
                </a:lnTo>
                <a:lnTo>
                  <a:pt x="3672" y="424"/>
                </a:lnTo>
                <a:lnTo>
                  <a:pt x="3883" y="331"/>
                </a:lnTo>
                <a:lnTo>
                  <a:pt x="3985" y="325"/>
                </a:lnTo>
                <a:lnTo>
                  <a:pt x="5752" y="325"/>
                </a:lnTo>
                <a:lnTo>
                  <a:pt x="5745" y="9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1091" name="Rectangle 67"/>
          <p:cNvSpPr>
            <a:spLocks noGrp="1" noChangeArrowheads="1"/>
          </p:cNvSpPr>
          <p:nvPr>
            <p:ph type="title"/>
          </p:nvPr>
        </p:nvSpPr>
        <p:spPr bwMode="gray">
          <a:xfrm>
            <a:off x="361950" y="773113"/>
            <a:ext cx="840105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6910388" y="457200"/>
            <a:ext cx="1922462" cy="576263"/>
            <a:chOff x="127" y="2886"/>
            <a:chExt cx="2074" cy="621"/>
          </a:xfrm>
        </p:grpSpPr>
        <p:sp>
          <p:nvSpPr>
            <p:cNvPr id="1099" name="AutoShape 75"/>
            <p:cNvSpPr>
              <a:spLocks noChangeArrowheads="1"/>
            </p:cNvSpPr>
            <p:nvPr/>
          </p:nvSpPr>
          <p:spPr bwMode="gray">
            <a:xfrm>
              <a:off x="127" y="2886"/>
              <a:ext cx="621" cy="621"/>
            </a:xfrm>
            <a:prstGeom prst="roundRect">
              <a:avLst>
                <a:gd name="adj" fmla="val 10079"/>
              </a:avLst>
            </a:prstGeom>
            <a:blipFill dpi="0" rotWithShape="1">
              <a:blip r:embed="rId18" cstate="print"/>
              <a:srcRect/>
              <a:stretch>
                <a:fillRect/>
              </a:stretch>
            </a:blipFill>
            <a:ln w="190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00" name="AutoShape 76"/>
            <p:cNvSpPr>
              <a:spLocks noChangeArrowheads="1"/>
            </p:cNvSpPr>
            <p:nvPr/>
          </p:nvSpPr>
          <p:spPr bwMode="gray">
            <a:xfrm>
              <a:off x="851" y="2886"/>
              <a:ext cx="621" cy="621"/>
            </a:xfrm>
            <a:prstGeom prst="roundRect">
              <a:avLst>
                <a:gd name="adj" fmla="val 10079"/>
              </a:avLst>
            </a:prstGeom>
            <a:blipFill dpi="0" rotWithShape="1">
              <a:blip r:embed="rId19" cstate="print"/>
              <a:srcRect/>
              <a:stretch>
                <a:fillRect/>
              </a:stretch>
            </a:blipFill>
            <a:ln w="190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101" name="AutoShape 77"/>
            <p:cNvSpPr>
              <a:spLocks noChangeArrowheads="1"/>
            </p:cNvSpPr>
            <p:nvPr/>
          </p:nvSpPr>
          <p:spPr bwMode="gray">
            <a:xfrm>
              <a:off x="1580" y="2886"/>
              <a:ext cx="621" cy="621"/>
            </a:xfrm>
            <a:prstGeom prst="roundRect">
              <a:avLst>
                <a:gd name="adj" fmla="val 10079"/>
              </a:avLst>
            </a:prstGeom>
            <a:blipFill dpi="0" rotWithShape="1">
              <a:blip r:embed="rId20" cstate="print"/>
              <a:srcRect/>
              <a:stretch>
                <a:fillRect/>
              </a:stretch>
            </a:blipFill>
            <a:ln w="190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1" grpId="0" animBg="1"/>
      <p:bldP spid="1097" grpId="0" animBg="1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323528" y="980728"/>
          <a:ext cx="81724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217073" y="3831431"/>
            <a:ext cx="3307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latin typeface="Aharoni" pitchFamily="2" charset="-79"/>
                <a:cs typeface="Aharoni" pitchFamily="2" charset="-79"/>
              </a:rPr>
              <a:t>Interacción discursiva</a:t>
            </a:r>
            <a:endParaRPr lang="es-MX" sz="2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1600" y="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haroni" pitchFamily="2" charset="-79"/>
                <a:cs typeface="Aharoni" pitchFamily="2" charset="-79"/>
              </a:rPr>
              <a:t>Proyecto de Formación del nuevo educador para la </a:t>
            </a:r>
          </a:p>
          <a:p>
            <a:pPr algn="ctr"/>
            <a:r>
              <a:rPr lang="es-MX" sz="2400" dirty="0" smtClean="0">
                <a:latin typeface="Aharoni" pitchFamily="2" charset="-79"/>
                <a:cs typeface="Aharoni" pitchFamily="2" charset="-79"/>
              </a:rPr>
              <a:t>construcción del pensamiento crítico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150024302"/>
              </p:ext>
            </p:extLst>
          </p:nvPr>
        </p:nvGraphicFramePr>
        <p:xfrm>
          <a:off x="323528" y="1200328"/>
          <a:ext cx="8568952" cy="565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419872" y="2924944"/>
            <a:ext cx="2520280" cy="1384995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s-MX" sz="1200" dirty="0" smtClean="0">
                <a:latin typeface="Aharoni" pitchFamily="2" charset="-79"/>
                <a:cs typeface="Aharoni" pitchFamily="2" charset="-79"/>
              </a:rPr>
              <a:t>Organización de las Asambleas Pedagógicas </a:t>
            </a:r>
            <a:br>
              <a:rPr lang="es-MX" sz="1200" dirty="0" smtClean="0">
                <a:latin typeface="Aharoni" pitchFamily="2" charset="-79"/>
                <a:cs typeface="Aharoni" pitchFamily="2" charset="-79"/>
              </a:rPr>
            </a:br>
            <a:r>
              <a:rPr lang="es-MX" sz="1200" dirty="0" smtClean="0">
                <a:latin typeface="Aharoni" pitchFamily="2" charset="-79"/>
                <a:cs typeface="Aharoni" pitchFamily="2" charset="-79"/>
              </a:rPr>
              <a:t>Democráticas (APD).</a:t>
            </a:r>
          </a:p>
          <a:p>
            <a:pPr marL="285750" indent="-285750" algn="ctr">
              <a:buFontTx/>
              <a:buChar char="-"/>
            </a:pPr>
            <a:endParaRPr lang="es-MX" sz="1200" dirty="0" smtClean="0">
              <a:latin typeface="Aharoni" pitchFamily="2" charset="-79"/>
              <a:cs typeface="Aharoni" pitchFamily="2" charset="-79"/>
            </a:endParaRPr>
          </a:p>
          <a:p>
            <a:pPr marL="285750" indent="-285750" algn="ctr">
              <a:buFontTx/>
              <a:buChar char="-"/>
            </a:pPr>
            <a:r>
              <a:rPr lang="es-MX" sz="1200" dirty="0" smtClean="0">
                <a:latin typeface="Aharoni" pitchFamily="2" charset="-79"/>
                <a:cs typeface="Aharoni" pitchFamily="2" charset="-79"/>
              </a:rPr>
              <a:t>Reuniones de Academias (Supervisores y Jefes de Enseñanza).</a:t>
            </a:r>
            <a:endParaRPr lang="es-MX" sz="1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1600" y="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Proyecto Pedagógico Democrático y Emancipador de Escuelas Secundarias Técnicas </a:t>
            </a:r>
          </a:p>
          <a:p>
            <a:pPr algn="ctr"/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(PPDE)</a:t>
            </a:r>
          </a:p>
        </p:txBody>
      </p:sp>
    </p:spTree>
    <p:extLst>
      <p:ext uri="{BB962C8B-B14F-4D97-AF65-F5344CB8AC3E}">
        <p14:creationId xmlns:p14="http://schemas.microsoft.com/office/powerpoint/2010/main" val="1952616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CAD4CF"/>
      </a:lt1>
      <a:dk2>
        <a:srgbClr val="425462"/>
      </a:dk2>
      <a:lt2>
        <a:srgbClr val="768A7B"/>
      </a:lt2>
      <a:accent1>
        <a:srgbClr val="DE608D"/>
      </a:accent1>
      <a:accent2>
        <a:srgbClr val="35ADE3"/>
      </a:accent2>
      <a:accent3>
        <a:srgbClr val="E1E6E4"/>
      </a:accent3>
      <a:accent4>
        <a:srgbClr val="000000"/>
      </a:accent4>
      <a:accent5>
        <a:srgbClr val="ECB6C5"/>
      </a:accent5>
      <a:accent6>
        <a:srgbClr val="2F9CCE"/>
      </a:accent6>
      <a:hlink>
        <a:srgbClr val="F6AE4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CAD4CF"/>
        </a:lt1>
        <a:dk2>
          <a:srgbClr val="425462"/>
        </a:dk2>
        <a:lt2>
          <a:srgbClr val="768A7B"/>
        </a:lt2>
        <a:accent1>
          <a:srgbClr val="DE608D"/>
        </a:accent1>
        <a:accent2>
          <a:srgbClr val="35ADE3"/>
        </a:accent2>
        <a:accent3>
          <a:srgbClr val="E1E6E4"/>
        </a:accent3>
        <a:accent4>
          <a:srgbClr val="000000"/>
        </a:accent4>
        <a:accent5>
          <a:srgbClr val="ECB6C5"/>
        </a:accent5>
        <a:accent6>
          <a:srgbClr val="2F9CCE"/>
        </a:accent6>
        <a:hlink>
          <a:srgbClr val="F6AE4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C1D0DD"/>
        </a:lt1>
        <a:dk2>
          <a:srgbClr val="335175"/>
        </a:dk2>
        <a:lt2>
          <a:srgbClr val="7C92B6"/>
        </a:lt2>
        <a:accent1>
          <a:srgbClr val="4B93D5"/>
        </a:accent1>
        <a:accent2>
          <a:srgbClr val="65B737"/>
        </a:accent2>
        <a:accent3>
          <a:srgbClr val="DDE4EB"/>
        </a:accent3>
        <a:accent4>
          <a:srgbClr val="000000"/>
        </a:accent4>
        <a:accent5>
          <a:srgbClr val="B1C8E7"/>
        </a:accent5>
        <a:accent6>
          <a:srgbClr val="5BA631"/>
        </a:accent6>
        <a:hlink>
          <a:srgbClr val="CF9F49"/>
        </a:hlink>
        <a:folHlink>
          <a:srgbClr val="C382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DD3C9"/>
        </a:lt1>
        <a:dk2>
          <a:srgbClr val="514639"/>
        </a:dk2>
        <a:lt2>
          <a:srgbClr val="A7938B"/>
        </a:lt2>
        <a:accent1>
          <a:srgbClr val="BF9733"/>
        </a:accent1>
        <a:accent2>
          <a:srgbClr val="7FB22C"/>
        </a:accent2>
        <a:accent3>
          <a:srgbClr val="EBE6E1"/>
        </a:accent3>
        <a:accent4>
          <a:srgbClr val="000000"/>
        </a:accent4>
        <a:accent5>
          <a:srgbClr val="DCC9AD"/>
        </a:accent5>
        <a:accent6>
          <a:srgbClr val="72A127"/>
        </a:accent6>
        <a:hlink>
          <a:srgbClr val="D56575"/>
        </a:hlink>
        <a:folHlink>
          <a:srgbClr val="4E8F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571TGp_business_light_ani</Template>
  <TotalTime>44</TotalTime>
  <Words>125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Aharoni</vt:lpstr>
      <vt:lpstr>Arial</vt:lpstr>
      <vt:lpstr>Default Design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AOvando J</dc:creator>
  <cp:lastModifiedBy>Israel Antonio Gomez</cp:lastModifiedBy>
  <cp:revision>5</cp:revision>
  <dcterms:created xsi:type="dcterms:W3CDTF">2015-08-18T14:48:33Z</dcterms:created>
  <dcterms:modified xsi:type="dcterms:W3CDTF">2016-09-14T20:12:46Z</dcterms:modified>
</cp:coreProperties>
</file>